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4" autoAdjust="0"/>
    <p:restoredTop sz="86559" autoAdjust="0"/>
  </p:normalViewPr>
  <p:slideViewPr>
    <p:cSldViewPr snapToGrid="0" snapToObjects="1">
      <p:cViewPr varScale="1">
        <p:scale>
          <a:sx n="82" d="100"/>
          <a:sy n="82" d="100"/>
        </p:scale>
        <p:origin x="30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4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DD3331F-B732-D94D-8907-30A6B579C0FF}" type="datetimeFigureOut">
              <a:rPr lang="en-US" smtClean="0"/>
              <a:t>11/30/16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08AA6D2-A865-714B-B8F4-C085FB4DA6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Adaptations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Environmental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431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Deciduous Forest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5174" y="2399197"/>
            <a:ext cx="3657600" cy="38581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Thick bark to prevent against cold winters</a:t>
            </a:r>
          </a:p>
          <a:p>
            <a:pPr lvl="1"/>
            <a:r>
              <a:rPr lang="en-US" dirty="0" smtClean="0"/>
              <a:t>Broad leaves to capture sunlight</a:t>
            </a:r>
            <a:endParaRPr lang="en-US" dirty="0"/>
          </a:p>
          <a:p>
            <a:r>
              <a:rPr lang="en-US" dirty="0"/>
              <a:t>Behavioral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Flowers grow on forest floor before, trees leaf out</a:t>
            </a:r>
          </a:p>
          <a:p>
            <a:pPr lvl="1"/>
            <a:r>
              <a:rPr lang="en-US" dirty="0" smtClean="0"/>
              <a:t>Going dormant during winter </a:t>
            </a:r>
            <a:endParaRPr lang="en-US" dirty="0"/>
          </a:p>
          <a:p>
            <a:r>
              <a:rPr lang="en-US" dirty="0"/>
              <a:t>Physiological: </a:t>
            </a:r>
            <a:endParaRPr lang="en-US" dirty="0" smtClean="0"/>
          </a:p>
          <a:p>
            <a:pPr lvl="1"/>
            <a:r>
              <a:rPr lang="en-US" dirty="0" smtClean="0"/>
              <a:t>Sweet smelling fruit and flowers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399197"/>
            <a:ext cx="3657600" cy="38581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Antlers </a:t>
            </a:r>
          </a:p>
          <a:p>
            <a:pPr lvl="1"/>
            <a:r>
              <a:rPr lang="en-US" dirty="0" smtClean="0"/>
              <a:t>Claws</a:t>
            </a:r>
          </a:p>
          <a:p>
            <a:pPr lvl="1"/>
            <a:r>
              <a:rPr lang="en-US" dirty="0" smtClean="0"/>
              <a:t>Teeth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Lose winter coat during warm season</a:t>
            </a:r>
          </a:p>
          <a:p>
            <a:pPr lvl="1"/>
            <a:r>
              <a:rPr lang="en-US" dirty="0" smtClean="0"/>
              <a:t>Storing food for winter</a:t>
            </a:r>
          </a:p>
          <a:p>
            <a:pPr lvl="1"/>
            <a:r>
              <a:rPr lang="en-US" dirty="0" smtClean="0"/>
              <a:t>Migration/hibernation</a:t>
            </a:r>
            <a:endParaRPr lang="en-US" dirty="0"/>
          </a:p>
          <a:p>
            <a:r>
              <a:rPr lang="en-US" dirty="0"/>
              <a:t>Physiological: </a:t>
            </a:r>
            <a:endParaRPr lang="en-US" dirty="0" smtClean="0"/>
          </a:p>
          <a:p>
            <a:pPr lvl="1"/>
            <a:r>
              <a:rPr lang="en-US" dirty="0" smtClean="0"/>
              <a:t>Defense sprays</a:t>
            </a:r>
          </a:p>
          <a:p>
            <a:pPr lvl="1"/>
            <a:r>
              <a:rPr lang="en-US" dirty="0" smtClean="0"/>
              <a:t>Pheromones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8995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14473"/>
            <a:ext cx="7612063" cy="1417638"/>
          </a:xfrm>
        </p:spPr>
        <p:txBody>
          <a:bodyPr/>
          <a:lstStyle/>
          <a:p>
            <a:r>
              <a:rPr lang="en-US" dirty="0" smtClean="0"/>
              <a:t>Taiga (Coniferous Forest)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5174" y="1497106"/>
            <a:ext cx="3657600" cy="903288"/>
          </a:xfrm>
        </p:spPr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5174" y="2238375"/>
            <a:ext cx="3657600" cy="4018989"/>
          </a:xfrm>
        </p:spPr>
        <p:txBody>
          <a:bodyPr>
            <a:normAutofit/>
          </a:bodyPr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Needle like leaves to prevent water loss and shed snow</a:t>
            </a:r>
          </a:p>
          <a:p>
            <a:pPr lvl="1"/>
            <a:r>
              <a:rPr lang="en-US" dirty="0" smtClean="0"/>
              <a:t>Branches droop downward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Evergreen to save energy</a:t>
            </a:r>
          </a:p>
          <a:p>
            <a:r>
              <a:rPr lang="en-US" dirty="0" smtClean="0"/>
              <a:t>Physiological:</a:t>
            </a:r>
          </a:p>
          <a:p>
            <a:pPr lvl="1"/>
            <a:r>
              <a:rPr lang="en-US" dirty="0" smtClean="0"/>
              <a:t>Acidic needles to prevent plants from growing under the trees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497106"/>
            <a:ext cx="3657600" cy="903288"/>
          </a:xfrm>
        </p:spPr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238375"/>
            <a:ext cx="3657600" cy="4018989"/>
          </a:xfrm>
        </p:spPr>
        <p:txBody>
          <a:bodyPr/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Insulating feathers/fur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Migration/hibernation </a:t>
            </a:r>
            <a:endParaRPr lang="en-US" dirty="0"/>
          </a:p>
          <a:p>
            <a:r>
              <a:rPr lang="en-US" dirty="0"/>
              <a:t>Physiological: </a:t>
            </a:r>
            <a:endParaRPr lang="en-US" dirty="0" smtClean="0"/>
          </a:p>
          <a:p>
            <a:pPr lvl="1"/>
            <a:r>
              <a:rPr lang="en-US" dirty="0" smtClean="0"/>
              <a:t>Change in fur color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651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Tundra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5174" y="1497106"/>
            <a:ext cx="3657600" cy="903288"/>
          </a:xfrm>
        </p:spPr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5174" y="2206625"/>
            <a:ext cx="3657600" cy="4445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Structural: </a:t>
            </a:r>
          </a:p>
          <a:p>
            <a:pPr lvl="1"/>
            <a:r>
              <a:rPr lang="en-US" dirty="0" smtClean="0"/>
              <a:t>Covered in hair to keep warm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Flowers that follow sun to absorb seat</a:t>
            </a:r>
          </a:p>
          <a:p>
            <a:pPr lvl="1"/>
            <a:r>
              <a:rPr lang="en-US" dirty="0" smtClean="0"/>
              <a:t>Small to prevent freezing</a:t>
            </a:r>
          </a:p>
          <a:p>
            <a:pPr lvl="1"/>
            <a:r>
              <a:rPr lang="en-US" dirty="0" smtClean="0"/>
              <a:t>Grow in clumps to protect each other from wind and cold</a:t>
            </a:r>
            <a:endParaRPr lang="en-US" dirty="0"/>
          </a:p>
          <a:p>
            <a:r>
              <a:rPr lang="en-US" dirty="0"/>
              <a:t>Physiological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Perform photosynthesis under snow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497106"/>
            <a:ext cx="3657600" cy="903288"/>
          </a:xfrm>
        </p:spPr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206625"/>
            <a:ext cx="3657600" cy="4050739"/>
          </a:xfrm>
        </p:spPr>
        <p:txBody>
          <a:bodyPr/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Thick coats</a:t>
            </a:r>
          </a:p>
          <a:p>
            <a:pPr lvl="1"/>
            <a:r>
              <a:rPr lang="en-US" dirty="0" smtClean="0"/>
              <a:t>Small ears</a:t>
            </a:r>
          </a:p>
          <a:p>
            <a:pPr lvl="1"/>
            <a:r>
              <a:rPr lang="en-US" dirty="0" smtClean="0"/>
              <a:t>Large feet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Migration/hibernation </a:t>
            </a:r>
            <a:endParaRPr lang="en-US" dirty="0"/>
          </a:p>
          <a:p>
            <a:r>
              <a:rPr lang="en-US" dirty="0"/>
              <a:t>Physiological: </a:t>
            </a:r>
            <a:endParaRPr lang="en-US" dirty="0" smtClean="0"/>
          </a:p>
          <a:p>
            <a:pPr lvl="1"/>
            <a:r>
              <a:rPr lang="en-US" dirty="0" smtClean="0"/>
              <a:t>Sprays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935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Marine/Fresh Water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5174" y="1485993"/>
            <a:ext cx="3657600" cy="903288"/>
          </a:xfrm>
        </p:spPr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5174" y="2206625"/>
            <a:ext cx="3657600" cy="4050739"/>
          </a:xfrm>
        </p:spPr>
        <p:txBody>
          <a:bodyPr/>
          <a:lstStyle/>
          <a:p>
            <a:r>
              <a:rPr lang="en-US" dirty="0" smtClean="0"/>
              <a:t>Structural: </a:t>
            </a:r>
          </a:p>
          <a:p>
            <a:pPr lvl="1"/>
            <a:r>
              <a:rPr lang="en-US" dirty="0" smtClean="0"/>
              <a:t>Flexible stems to al</a:t>
            </a:r>
          </a:p>
          <a:p>
            <a:r>
              <a:rPr lang="en-US" dirty="0" smtClean="0"/>
              <a:t>Behavioral: </a:t>
            </a:r>
          </a:p>
          <a:p>
            <a:pPr lvl="1"/>
            <a:r>
              <a:rPr lang="en-US" dirty="0" smtClean="0"/>
              <a:t>Plant leaves float at the top of the water to get more sunlight</a:t>
            </a:r>
          </a:p>
          <a:p>
            <a:r>
              <a:rPr lang="en-US" dirty="0" smtClean="0"/>
              <a:t>Physiological: </a:t>
            </a:r>
          </a:p>
          <a:p>
            <a:pPr lvl="1"/>
            <a:r>
              <a:rPr lang="en-US" dirty="0" smtClean="0"/>
              <a:t>Lack strong water transport system, instead everything is absorbed through the leaves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485993"/>
            <a:ext cx="3657600" cy="903288"/>
          </a:xfrm>
        </p:spPr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206625"/>
            <a:ext cx="3657600" cy="4050739"/>
          </a:xfrm>
        </p:spPr>
        <p:txBody>
          <a:bodyPr/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Fins or webbed feat</a:t>
            </a:r>
          </a:p>
          <a:p>
            <a:pPr lvl="1"/>
            <a:r>
              <a:rPr lang="en-US" dirty="0" smtClean="0"/>
              <a:t>Gills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Migration</a:t>
            </a:r>
            <a:endParaRPr lang="en-US" dirty="0"/>
          </a:p>
          <a:p>
            <a:r>
              <a:rPr lang="en-US" dirty="0"/>
              <a:t>Physiological: </a:t>
            </a:r>
            <a:endParaRPr lang="en-US" dirty="0" smtClean="0"/>
          </a:p>
          <a:p>
            <a:pPr lvl="1"/>
            <a:r>
              <a:rPr lang="en-US" dirty="0" smtClean="0"/>
              <a:t>Swim bladder to help with buoyancy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901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Features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FF0000"/>
                </a:solidFill>
              </a:rPr>
              <a:t>help</a:t>
            </a:r>
            <a:r>
              <a:rPr lang="en-US" dirty="0" smtClean="0"/>
              <a:t> an organism </a:t>
            </a:r>
            <a:r>
              <a:rPr lang="en-US" dirty="0" smtClean="0">
                <a:solidFill>
                  <a:srgbClr val="FF0000"/>
                </a:solidFill>
              </a:rPr>
              <a:t>survive</a:t>
            </a:r>
            <a:r>
              <a:rPr lang="en-US" dirty="0" smtClean="0"/>
              <a:t> in a particular environment.</a:t>
            </a:r>
          </a:p>
          <a:p>
            <a:r>
              <a:rPr lang="en-US" dirty="0" smtClean="0"/>
              <a:t>There are 3 types</a:t>
            </a:r>
          </a:p>
          <a:p>
            <a:pPr lvl="1"/>
            <a:r>
              <a:rPr lang="en-US" dirty="0" smtClean="0"/>
              <a:t>Structural</a:t>
            </a:r>
          </a:p>
          <a:p>
            <a:pPr lvl="1"/>
            <a:r>
              <a:rPr lang="en-US" dirty="0" smtClean="0"/>
              <a:t>Behavioral</a:t>
            </a:r>
          </a:p>
          <a:p>
            <a:pPr lvl="1"/>
            <a:r>
              <a:rPr lang="en-US" dirty="0" smtClean="0"/>
              <a:t>Physiological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50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Structural</a:t>
            </a:r>
            <a:r>
              <a:rPr lang="en-US" dirty="0" smtClean="0"/>
              <a:t> 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Physical</a:t>
            </a:r>
            <a:r>
              <a:rPr lang="en-US" dirty="0" smtClean="0"/>
              <a:t> structures on an organism that help it survive. 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Claws, spots, thumbs , beaks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63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Behavioral</a:t>
            </a:r>
            <a:r>
              <a:rPr lang="en-US" dirty="0" smtClean="0"/>
              <a:t> 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Adaptations that affect </a:t>
            </a:r>
            <a:r>
              <a:rPr lang="en-US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an organism </a:t>
            </a:r>
            <a:r>
              <a:rPr lang="en-US" dirty="0" smtClean="0">
                <a:solidFill>
                  <a:srgbClr val="FF0000"/>
                </a:solidFill>
              </a:rPr>
              <a:t>acts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Migration</a:t>
            </a:r>
          </a:p>
          <a:p>
            <a:pPr lvl="1"/>
            <a:r>
              <a:rPr lang="en-US" dirty="0" smtClean="0"/>
              <a:t>Being nocturnal </a:t>
            </a:r>
          </a:p>
          <a:p>
            <a:pPr lvl="1"/>
            <a:r>
              <a:rPr lang="en-US" dirty="0" smtClean="0"/>
              <a:t>Following the sun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963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Physiological</a:t>
            </a:r>
            <a:r>
              <a:rPr lang="en-US" dirty="0" smtClean="0"/>
              <a:t> Adaptations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body process </a:t>
            </a:r>
            <a:r>
              <a:rPr lang="en-US" dirty="0" smtClean="0"/>
              <a:t>that help an organism survive</a:t>
            </a:r>
          </a:p>
          <a:p>
            <a:r>
              <a:rPr lang="en-US" dirty="0" smtClean="0"/>
              <a:t>Usually cannot be seen from the outside</a:t>
            </a:r>
          </a:p>
          <a:p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Pheromones, ink, spray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15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2119633"/>
          </a:xfrm>
        </p:spPr>
        <p:txBody>
          <a:bodyPr/>
          <a:lstStyle/>
          <a:p>
            <a:r>
              <a:rPr lang="en-US" dirty="0" smtClean="0"/>
              <a:t>Adaptations for Each Biome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37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Desert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5174" y="1497106"/>
            <a:ext cx="3657600" cy="903288"/>
          </a:xfrm>
        </p:spPr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5174" y="2205145"/>
            <a:ext cx="3657600" cy="405221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Succulents store water in stems/leaves</a:t>
            </a:r>
          </a:p>
          <a:p>
            <a:pPr lvl="1"/>
            <a:r>
              <a:rPr lang="en-US" dirty="0" smtClean="0"/>
              <a:t>Large root systems to get more water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Flowers opening at night, when pollinators are more active</a:t>
            </a:r>
            <a:endParaRPr lang="en-US" dirty="0"/>
          </a:p>
          <a:p>
            <a:r>
              <a:rPr lang="en-US" dirty="0"/>
              <a:t>Physiological: </a:t>
            </a:r>
          </a:p>
          <a:p>
            <a:pPr lvl="1"/>
            <a:r>
              <a:rPr lang="en-US" dirty="0" smtClean="0"/>
              <a:t>Sweet smelling fruit to attract pollinators 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512817"/>
            <a:ext cx="3657600" cy="903288"/>
          </a:xfrm>
        </p:spPr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205145"/>
            <a:ext cx="3657600" cy="4052220"/>
          </a:xfrm>
        </p:spPr>
        <p:txBody>
          <a:bodyPr>
            <a:normAutofit fontScale="92500"/>
          </a:bodyPr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Small size</a:t>
            </a:r>
          </a:p>
          <a:p>
            <a:pPr lvl="1"/>
            <a:r>
              <a:rPr lang="en-US" dirty="0" smtClean="0"/>
              <a:t>Fat storage in humps or tails</a:t>
            </a:r>
            <a:endParaRPr lang="en-US" dirty="0"/>
          </a:p>
          <a:p>
            <a:r>
              <a:rPr lang="en-US" dirty="0" smtClean="0"/>
              <a:t>Behavioral: </a:t>
            </a:r>
          </a:p>
          <a:p>
            <a:pPr lvl="1"/>
            <a:r>
              <a:rPr lang="en-US" dirty="0" smtClean="0"/>
              <a:t>Staying in the shade</a:t>
            </a:r>
          </a:p>
          <a:p>
            <a:pPr lvl="1"/>
            <a:r>
              <a:rPr lang="en-US" dirty="0" smtClean="0"/>
              <a:t>Burrow underground for shelter</a:t>
            </a:r>
          </a:p>
          <a:p>
            <a:pPr lvl="1"/>
            <a:r>
              <a:rPr lang="en-US" dirty="0" smtClean="0"/>
              <a:t>Nocturnal </a:t>
            </a:r>
            <a:endParaRPr lang="en-US" dirty="0"/>
          </a:p>
          <a:p>
            <a:r>
              <a:rPr lang="en-US" dirty="0"/>
              <a:t>Physiological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Absence of sweat glands to prevent water loss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29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Grassland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5174" y="2399197"/>
            <a:ext cx="3657600" cy="38581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Large strong root systems to get more water and protect from fire</a:t>
            </a:r>
          </a:p>
          <a:p>
            <a:pPr lvl="1"/>
            <a:r>
              <a:rPr lang="en-US" dirty="0" smtClean="0"/>
              <a:t>Thick bark to protect from fires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Wind pollinated</a:t>
            </a:r>
            <a:endParaRPr lang="en-US" dirty="0"/>
          </a:p>
          <a:p>
            <a:r>
              <a:rPr lang="en-US" dirty="0"/>
              <a:t>Physiological: </a:t>
            </a:r>
            <a:endParaRPr lang="en-US" dirty="0" smtClean="0"/>
          </a:p>
          <a:p>
            <a:pPr lvl="1"/>
            <a:r>
              <a:rPr lang="en-US" dirty="0" smtClean="0"/>
              <a:t>Poisonous bitter tasting leaves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399197"/>
            <a:ext cx="3657600" cy="385816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Tan color to blend in</a:t>
            </a:r>
          </a:p>
          <a:p>
            <a:pPr lvl="1"/>
            <a:r>
              <a:rPr lang="en-US" dirty="0" smtClean="0"/>
              <a:t>Flat teeth</a:t>
            </a:r>
            <a:endParaRPr lang="en-US" dirty="0"/>
          </a:p>
          <a:p>
            <a:r>
              <a:rPr lang="en-US" dirty="0"/>
              <a:t>Behavioral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Migration </a:t>
            </a:r>
          </a:p>
          <a:p>
            <a:pPr lvl="1"/>
            <a:r>
              <a:rPr lang="en-US" dirty="0" smtClean="0"/>
              <a:t>Reproduce during rainy season</a:t>
            </a:r>
          </a:p>
          <a:p>
            <a:pPr lvl="1"/>
            <a:r>
              <a:rPr lang="en-US" dirty="0" smtClean="0"/>
              <a:t>Burrowing</a:t>
            </a:r>
          </a:p>
          <a:p>
            <a:pPr lvl="1"/>
            <a:r>
              <a:rPr lang="en-US" dirty="0" smtClean="0"/>
              <a:t>Herding</a:t>
            </a:r>
            <a:endParaRPr lang="en-US" dirty="0"/>
          </a:p>
          <a:p>
            <a:r>
              <a:rPr lang="en-US" dirty="0"/>
              <a:t>Physiological: </a:t>
            </a:r>
            <a:endParaRPr lang="en-US" dirty="0" smtClean="0"/>
          </a:p>
          <a:p>
            <a:pPr lvl="1"/>
            <a:r>
              <a:rPr lang="en-US" dirty="0" smtClean="0"/>
              <a:t>Young have little to no smell when born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90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Tropical Rainforest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65174" y="1497106"/>
            <a:ext cx="3657600" cy="903288"/>
          </a:xfrm>
        </p:spPr>
        <p:txBody>
          <a:bodyPr/>
          <a:lstStyle/>
          <a:p>
            <a:r>
              <a:rPr lang="en-US" dirty="0" smtClean="0"/>
              <a:t>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65174" y="2206625"/>
            <a:ext cx="3657600" cy="40507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Drip tips and waxy/smooth surfaces help water run off</a:t>
            </a:r>
          </a:p>
          <a:p>
            <a:pPr lvl="1"/>
            <a:r>
              <a:rPr lang="en-US" dirty="0" smtClean="0"/>
              <a:t>Collect rainwater in the center and absorb later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Plants live on other plants</a:t>
            </a:r>
          </a:p>
          <a:p>
            <a:pPr lvl="1"/>
            <a:r>
              <a:rPr lang="en-US" dirty="0" smtClean="0"/>
              <a:t>Flowers on forest floor since there is no wind</a:t>
            </a:r>
            <a:endParaRPr lang="en-US" dirty="0"/>
          </a:p>
          <a:p>
            <a:r>
              <a:rPr lang="en-US" dirty="0"/>
              <a:t>Physiological: </a:t>
            </a:r>
            <a:endParaRPr lang="en-US" dirty="0" smtClean="0"/>
          </a:p>
          <a:p>
            <a:pPr lvl="1"/>
            <a:r>
              <a:rPr lang="en-US" dirty="0" smtClean="0"/>
              <a:t>Sweet smelling and colorful flowers/fruits to draw pollinators. 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485993"/>
            <a:ext cx="3657600" cy="903288"/>
          </a:xfrm>
        </p:spPr>
        <p:txBody>
          <a:bodyPr/>
          <a:lstStyle/>
          <a:p>
            <a:r>
              <a:rPr lang="en-US" dirty="0" smtClean="0"/>
              <a:t>Animals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206625"/>
            <a:ext cx="3657600" cy="4050739"/>
          </a:xfrm>
        </p:spPr>
        <p:txBody>
          <a:bodyPr/>
          <a:lstStyle/>
          <a:p>
            <a:r>
              <a:rPr lang="en-US" dirty="0"/>
              <a:t>Structural: </a:t>
            </a:r>
            <a:endParaRPr lang="en-US" dirty="0" smtClean="0"/>
          </a:p>
          <a:p>
            <a:pPr lvl="1"/>
            <a:r>
              <a:rPr lang="en-US" dirty="0" smtClean="0"/>
              <a:t>Camouflage </a:t>
            </a:r>
          </a:p>
          <a:p>
            <a:pPr lvl="1"/>
            <a:r>
              <a:rPr lang="en-US" dirty="0" smtClean="0"/>
              <a:t>Strong beaks</a:t>
            </a:r>
          </a:p>
          <a:p>
            <a:pPr lvl="1"/>
            <a:r>
              <a:rPr lang="en-US" dirty="0" smtClean="0"/>
              <a:t>Tails for climbing</a:t>
            </a:r>
            <a:endParaRPr lang="en-US" dirty="0"/>
          </a:p>
          <a:p>
            <a:r>
              <a:rPr lang="en-US" dirty="0"/>
              <a:t>Behavioral: </a:t>
            </a:r>
            <a:endParaRPr lang="en-US" dirty="0" smtClean="0"/>
          </a:p>
          <a:p>
            <a:pPr lvl="1"/>
            <a:r>
              <a:rPr lang="en-US" dirty="0" smtClean="0"/>
              <a:t>Specialists</a:t>
            </a:r>
          </a:p>
          <a:p>
            <a:pPr lvl="1"/>
            <a:r>
              <a:rPr lang="en-US" dirty="0" smtClean="0"/>
              <a:t>Living only in trees</a:t>
            </a:r>
            <a:endParaRPr lang="en-US" dirty="0"/>
          </a:p>
          <a:p>
            <a:r>
              <a:rPr lang="en-US" dirty="0"/>
              <a:t>Physiological: </a:t>
            </a:r>
            <a:endParaRPr lang="en-US" dirty="0" smtClean="0"/>
          </a:p>
          <a:p>
            <a:pPr lvl="1"/>
            <a:r>
              <a:rPr lang="en-US" dirty="0" smtClean="0"/>
              <a:t>Toxic skin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737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146</TotalTime>
  <Words>515</Words>
  <Application>Microsoft Macintosh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Book Antiqua</vt:lpstr>
      <vt:lpstr>Wingdings 2</vt:lpstr>
      <vt:lpstr>Habitat</vt:lpstr>
      <vt:lpstr>Adaptations</vt:lpstr>
      <vt:lpstr>Adaptation</vt:lpstr>
      <vt:lpstr>Structural Adaptations</vt:lpstr>
      <vt:lpstr>Behavioral Adaptations</vt:lpstr>
      <vt:lpstr>Physiological Adaptations</vt:lpstr>
      <vt:lpstr>Adaptations for Each Biome</vt:lpstr>
      <vt:lpstr>Desert</vt:lpstr>
      <vt:lpstr>Grassland</vt:lpstr>
      <vt:lpstr>Tropical Rainforest</vt:lpstr>
      <vt:lpstr>Deciduous Forest</vt:lpstr>
      <vt:lpstr>Taiga (Coniferous Forest)</vt:lpstr>
      <vt:lpstr>Tundra</vt:lpstr>
      <vt:lpstr>Marine/Fresh Water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Adaptations</dc:title>
  <dc:creator>Halston Hunt</dc:creator>
  <cp:lastModifiedBy>Nethery, Carrie D</cp:lastModifiedBy>
  <cp:revision>18</cp:revision>
  <dcterms:created xsi:type="dcterms:W3CDTF">2016-11-12T23:49:43Z</dcterms:created>
  <dcterms:modified xsi:type="dcterms:W3CDTF">2016-12-01T04:55:46Z</dcterms:modified>
</cp:coreProperties>
</file>