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6134094-E8B6-48FF-B15B-F06729DEAE6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F70CC52-6305-4DE0-AB73-E4D2A582F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224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4094-E8B6-48FF-B15B-F06729DEAE6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CC52-6305-4DE0-AB73-E4D2A582F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4094-E8B6-48FF-B15B-F06729DEAE6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CC52-6305-4DE0-AB73-E4D2A582F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315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4094-E8B6-48FF-B15B-F06729DEAE6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CC52-6305-4DE0-AB73-E4D2A582F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5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4094-E8B6-48FF-B15B-F06729DEAE6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CC52-6305-4DE0-AB73-E4D2A582F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320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4094-E8B6-48FF-B15B-F06729DEAE6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CC52-6305-4DE0-AB73-E4D2A582F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7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4094-E8B6-48FF-B15B-F06729DEAE6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CC52-6305-4DE0-AB73-E4D2A582F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1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4094-E8B6-48FF-B15B-F06729DEAE6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CC52-6305-4DE0-AB73-E4D2A582F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7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4094-E8B6-48FF-B15B-F06729DEAE6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CC52-6305-4DE0-AB73-E4D2A582F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5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4094-E8B6-48FF-B15B-F06729DEAE6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F70CC52-6305-4DE0-AB73-E4D2A582F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4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6134094-E8B6-48FF-B15B-F06729DEAE6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F70CC52-6305-4DE0-AB73-E4D2A582F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97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6134094-E8B6-48FF-B15B-F06729DEAE6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F70CC52-6305-4DE0-AB73-E4D2A582F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6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6958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Cellular Organization and Structure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Cells are the basic units of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organisms are composed of one or more cells.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cells come from pre-existing cells.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987" y="4077795"/>
            <a:ext cx="6986094" cy="232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59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Organization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54" y="2011680"/>
            <a:ext cx="9056474" cy="3766185"/>
          </a:xfrm>
        </p:spPr>
        <p:txBody>
          <a:bodyPr/>
          <a:lstStyle/>
          <a:p>
            <a:pPr>
              <a:buNone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Cells → Tissue → Organ → Organ System → Organism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128" y="128585"/>
            <a:ext cx="2873095" cy="660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cell’s structure determines its function!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35" y="1712867"/>
            <a:ext cx="3918880" cy="391888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840" y="1712867"/>
            <a:ext cx="4697504" cy="352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02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= Function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594" y="2481947"/>
            <a:ext cx="3258372" cy="325837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394" y="2481947"/>
            <a:ext cx="4397922" cy="306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Specialized Eukaryotic Cells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176" y="2532846"/>
            <a:ext cx="2857500" cy="285750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60958" y="2077932"/>
            <a:ext cx="6916394" cy="3767328"/>
          </a:xfrm>
        </p:spPr>
        <p:txBody>
          <a:bodyPr/>
          <a:lstStyle/>
          <a:p>
            <a:r>
              <a:rPr lang="en-US" sz="2800" dirty="0" smtClean="0"/>
              <a:t>Eukaryotic cells are multicellular</a:t>
            </a:r>
          </a:p>
          <a:p>
            <a:pPr lvl="1"/>
            <a:r>
              <a:rPr lang="en-US" sz="2400" dirty="0" smtClean="0"/>
              <a:t>- allows for a specific cell to specialize in order to accomplish a specific task</a:t>
            </a:r>
          </a:p>
          <a:p>
            <a:pPr lvl="1"/>
            <a:endParaRPr lang="en-US" sz="2800" dirty="0"/>
          </a:p>
          <a:p>
            <a:pPr marL="4572" lvl="1" indent="0">
              <a:buNone/>
            </a:pPr>
            <a:r>
              <a:rPr lang="en-US" sz="2800" dirty="0" smtClean="0"/>
              <a:t>The way cells are built helps them do their job!</a:t>
            </a:r>
          </a:p>
          <a:p>
            <a:pPr marL="4572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determines function!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329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= Function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504" y="2027811"/>
            <a:ext cx="2899760" cy="4371497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331" y="1842689"/>
            <a:ext cx="3736427" cy="4556619"/>
          </a:xfrm>
        </p:spPr>
      </p:pic>
    </p:spTree>
    <p:extLst>
      <p:ext uri="{BB962C8B-B14F-4D97-AF65-F5344CB8AC3E}">
        <p14:creationId xmlns:p14="http://schemas.microsoft.com/office/powerpoint/2010/main" val="117205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= function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-How does a football’s structure help with its function?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- How does a neuron’s (brain cell) structure help with its function?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987" y="3881798"/>
            <a:ext cx="2857500" cy="190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063" y="3445258"/>
            <a:ext cx="4129909" cy="309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203</TotalTime>
  <Words>120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 Light</vt:lpstr>
      <vt:lpstr>Metropolitan</vt:lpstr>
      <vt:lpstr>Cellular Organization and Structure</vt:lpstr>
      <vt:lpstr>Cell Theory</vt:lpstr>
      <vt:lpstr>Organization of living things</vt:lpstr>
      <vt:lpstr>A cell’s structure determines its function! </vt:lpstr>
      <vt:lpstr>Structure = Function</vt:lpstr>
      <vt:lpstr>Specialized Eukaryotic Cells</vt:lpstr>
      <vt:lpstr>Structure = Function</vt:lpstr>
      <vt:lpstr>Structure = function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Organization and Structure</dc:title>
  <dc:creator>Zerhusen, Coy</dc:creator>
  <cp:lastModifiedBy>Zerhusen, Coy</cp:lastModifiedBy>
  <cp:revision>7</cp:revision>
  <dcterms:created xsi:type="dcterms:W3CDTF">2015-08-28T14:58:54Z</dcterms:created>
  <dcterms:modified xsi:type="dcterms:W3CDTF">2015-08-28T18:22:25Z</dcterms:modified>
</cp:coreProperties>
</file>