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9" autoAdjust="0"/>
    <p:restoredTop sz="77957" autoAdjust="0"/>
  </p:normalViewPr>
  <p:slideViewPr>
    <p:cSldViewPr snapToGrid="0">
      <p:cViewPr varScale="1">
        <p:scale>
          <a:sx n="54" d="100"/>
          <a:sy n="54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E2BBF-6152-4F59-9A30-F6E2FFE22C8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52202-ED70-4C31-AB5E-5CFE8EF7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</a:t>
            </a:r>
            <a:r>
              <a:rPr lang="en-US" baseline="0" dirty="0" smtClean="0"/>
              <a:t> needs to get out a separate sheet of lined paper. Put your name on it!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top write “Unit 3: Communities Vocabulary”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2202-ED70-4C31-AB5E-5CFE8EF76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5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 we have discussed </a:t>
            </a:r>
            <a:r>
              <a:rPr lang="en-US" b="1" dirty="0" smtClean="0"/>
              <a:t>species</a:t>
            </a:r>
            <a:r>
              <a:rPr lang="en-US" dirty="0" smtClean="0"/>
              <a:t> (one type</a:t>
            </a:r>
            <a:r>
              <a:rPr lang="en-US" baseline="0" dirty="0" smtClean="0"/>
              <a:t> of organism) and </a:t>
            </a:r>
            <a:r>
              <a:rPr lang="en-US" b="1" baseline="0" dirty="0" smtClean="0"/>
              <a:t>population</a:t>
            </a:r>
            <a:r>
              <a:rPr lang="en-US" baseline="0" dirty="0" smtClean="0"/>
              <a:t> (a group of the same species living in one area)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we are going to talk about </a:t>
            </a:r>
            <a:r>
              <a:rPr lang="en-US" b="1" baseline="0" dirty="0" smtClean="0"/>
              <a:t>communities</a:t>
            </a:r>
          </a:p>
          <a:p>
            <a:r>
              <a:rPr lang="en-US" b="0" baseline="0" dirty="0" smtClean="0"/>
              <a:t>	What are some communities that come across everyday? (schools, clubs, neighborhoods, etc.)</a:t>
            </a:r>
          </a:p>
          <a:p>
            <a:r>
              <a:rPr lang="en-US" b="0" baseline="0" dirty="0" smtClean="0"/>
              <a:t>	What do they all have in common? (different groups of people, from different walks of life)</a:t>
            </a:r>
          </a:p>
          <a:p>
            <a:endParaRPr lang="en-US" b="0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2202-ED70-4C31-AB5E-5CFE8EF76A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4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your new vocabulary paper</a:t>
            </a:r>
            <a:r>
              <a:rPr lang="en-US" baseline="0" dirty="0" smtClean="0"/>
              <a:t> write down this definition.</a:t>
            </a:r>
          </a:p>
          <a:p>
            <a:r>
              <a:rPr lang="en-US" baseline="0" dirty="0" smtClean="0"/>
              <a:t>Color of the day is </a:t>
            </a:r>
            <a:r>
              <a:rPr lang="en-US" baseline="0" dirty="0" smtClean="0">
                <a:solidFill>
                  <a:schemeClr val="accent6"/>
                </a:solidFill>
              </a:rPr>
              <a:t>BLUE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2202-ED70-4C31-AB5E-5CFE8EF76A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category  would a buzzard go under?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2202-ED70-4C31-AB5E-5CFE8EF76A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7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me more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2202-ED70-4C31-AB5E-5CFE8EF76A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Cellular</a:t>
            </a:r>
            <a:r>
              <a:rPr lang="en-US" baseline="0" dirty="0" smtClean="0"/>
              <a:t> Respiration- process where cells produce energy from carbohydrates (sugar); atmospheric oxygen combines with glucose to form water and carbon dioxide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2202-ED70-4C31-AB5E-5CFE8EF76A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2202-ED70-4C31-AB5E-5CFE8EF76A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2202-ED70-4C31-AB5E-5CFE8EF76A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9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3:Communities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Food Chain- the order of energy being transferred from one organism to the next by eating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59" y="108702"/>
            <a:ext cx="2591639" cy="620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Food Web- shows feeding relationships in an ecosystem</a:t>
            </a:r>
          </a:p>
          <a:p>
            <a:endParaRPr lang="en-US" sz="3200" dirty="0"/>
          </a:p>
          <a:p>
            <a:r>
              <a:rPr lang="en-US" sz="3200" dirty="0" smtClean="0"/>
              <a:t>Several food chains connected together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7" y="585216"/>
            <a:ext cx="6318039" cy="57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34308"/>
            <a:ext cx="9720073" cy="437505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Trophic </a:t>
            </a:r>
            <a:r>
              <a:rPr lang="en-US" sz="3200" dirty="0" smtClean="0">
                <a:solidFill>
                  <a:schemeClr val="accent6"/>
                </a:solidFill>
              </a:rPr>
              <a:t>Levels- each </a:t>
            </a:r>
            <a:r>
              <a:rPr lang="en-US" sz="3200" dirty="0" smtClean="0">
                <a:solidFill>
                  <a:schemeClr val="accent6"/>
                </a:solidFill>
              </a:rPr>
              <a:t>step of energy transfer in a food chain or food web</a:t>
            </a:r>
          </a:p>
          <a:p>
            <a:r>
              <a:rPr lang="en-US" sz="2800" dirty="0" smtClean="0"/>
              <a:t>Levels</a:t>
            </a:r>
          </a:p>
          <a:p>
            <a:pPr lvl="1"/>
            <a:r>
              <a:rPr lang="en-US" sz="2400" dirty="0" smtClean="0"/>
              <a:t>Producers</a:t>
            </a:r>
          </a:p>
          <a:p>
            <a:pPr lvl="1"/>
            <a:r>
              <a:rPr lang="en-US" sz="2400" dirty="0" smtClean="0"/>
              <a:t>Primary Consumers</a:t>
            </a:r>
          </a:p>
          <a:p>
            <a:pPr lvl="1"/>
            <a:r>
              <a:rPr lang="en-US" sz="2400" dirty="0" smtClean="0"/>
              <a:t>Secondary Consumers</a:t>
            </a:r>
          </a:p>
          <a:p>
            <a:pPr lvl="1"/>
            <a:r>
              <a:rPr lang="en-US" sz="2400" dirty="0" smtClean="0"/>
              <a:t>Tertiary Consumers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As you go up each level you get fewer and fewer organisms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Why?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time energy is transferred, some energy is lost as heat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Less energy is available to organisms at higher trophic levels</a:t>
            </a:r>
          </a:p>
          <a:p>
            <a:endParaRPr lang="en-US" dirty="0"/>
          </a:p>
          <a:p>
            <a:r>
              <a:rPr lang="en-US" dirty="0" smtClean="0"/>
              <a:t>The pyramid gets smaller at the top where less energy is available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31" y="1290918"/>
            <a:ext cx="6557431" cy="50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Ecosystems are constantly changing.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Succession- gradual process of ecosystems changing and developing over time. 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212288"/>
            <a:ext cx="10950160" cy="640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5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Keystone </a:t>
            </a:r>
            <a:r>
              <a:rPr lang="en-US" dirty="0" smtClean="0">
                <a:solidFill>
                  <a:schemeClr val="accent6"/>
                </a:solidFill>
              </a:rPr>
              <a:t>species-</a:t>
            </a:r>
            <a:r>
              <a:rPr lang="en-US" sz="5400" dirty="0">
                <a:solidFill>
                  <a:schemeClr val="accent6"/>
                </a:solidFill>
              </a:rPr>
              <a:t>An organism in an ecosystem that impacts all other members in some way</a:t>
            </a:r>
            <a:br>
              <a:rPr lang="en-US" sz="5400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2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0"/>
            <a:ext cx="9914021" cy="74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58" y="212830"/>
            <a:ext cx="10729411" cy="66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2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049" y="267090"/>
            <a:ext cx="7289099" cy="65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6004" y="2084832"/>
            <a:ext cx="6496320" cy="42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30" y="0"/>
            <a:ext cx="1175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Community- multiple species living in one area, interacting with each other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/>
          <a:lstStyle/>
          <a:p>
            <a:r>
              <a:rPr lang="en-US" dirty="0" smtClean="0"/>
              <a:t>Every population is in a community</a:t>
            </a:r>
          </a:p>
          <a:p>
            <a:endParaRPr lang="en-US" dirty="0" smtClean="0"/>
          </a:p>
          <a:p>
            <a:r>
              <a:rPr lang="en-US" dirty="0" smtClean="0"/>
              <a:t>The major difference between communities is the different species within them. </a:t>
            </a:r>
            <a:endParaRPr lang="en-US" dirty="0"/>
          </a:p>
          <a:p>
            <a:pPr lvl="1"/>
            <a:r>
              <a:rPr lang="en-US" dirty="0" smtClean="0"/>
              <a:t>Ex. A community in the north pole would be different than a community in a rainforest</a:t>
            </a:r>
          </a:p>
          <a:p>
            <a:endParaRPr lang="en-US" dirty="0" smtClean="0"/>
          </a:p>
          <a:p>
            <a:r>
              <a:rPr lang="en-US" dirty="0" smtClean="0"/>
              <a:t>Land Communities rely on plants for food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Plants are PRODUCERS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life depends on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from the sun goes into </a:t>
            </a:r>
            <a:r>
              <a:rPr lang="en-US" dirty="0" smtClean="0"/>
              <a:t>an </a:t>
            </a:r>
            <a:r>
              <a:rPr lang="en-US" dirty="0" smtClean="0"/>
              <a:t>ecosystem when plants use photosynthesis</a:t>
            </a:r>
          </a:p>
          <a:p>
            <a:pPr marL="128016" lvl="1" indent="0">
              <a:buNone/>
            </a:pPr>
            <a:endParaRPr lang="en-US" dirty="0" smtClean="0"/>
          </a:p>
          <a:p>
            <a:pPr marL="128016" lvl="1" indent="0">
              <a:buNone/>
            </a:pPr>
            <a:r>
              <a:rPr lang="en-US" dirty="0" smtClean="0"/>
              <a:t>Plants are Producers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Producers-Make energy (sugar) from inorganic materials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</a:t>
            </a:r>
            <a:r>
              <a:rPr lang="en-US" dirty="0" smtClean="0">
                <a:solidFill>
                  <a:schemeClr val="accent6"/>
                </a:solidFill>
              </a:rPr>
              <a:t>AUTOTROPHS-self </a:t>
            </a:r>
            <a:r>
              <a:rPr lang="en-US" dirty="0">
                <a:solidFill>
                  <a:schemeClr val="accent6"/>
                </a:solidFill>
              </a:rPr>
              <a:t>feeders</a:t>
            </a:r>
          </a:p>
          <a:p>
            <a:endParaRPr lang="en-US" dirty="0" smtClean="0"/>
          </a:p>
          <a:p>
            <a:r>
              <a:rPr lang="en-US" dirty="0" smtClean="0"/>
              <a:t>Examples: Plants</a:t>
            </a:r>
            <a:r>
              <a:rPr lang="en-US" dirty="0" smtClean="0"/>
              <a:t>, algae and bacteria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35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CONSUMERS-eats other organisms or organic matter to make energy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Also called </a:t>
            </a:r>
            <a:r>
              <a:rPr lang="en-US" sz="2800" dirty="0" smtClean="0">
                <a:solidFill>
                  <a:schemeClr val="accent6"/>
                </a:solidFill>
              </a:rPr>
              <a:t>HETEROTROPHS-  Other feeders</a:t>
            </a:r>
          </a:p>
          <a:p>
            <a:pPr marL="128016" lvl="1" indent="0">
              <a:buNone/>
            </a:pPr>
            <a:endParaRPr lang="en-US" sz="2400" dirty="0" smtClean="0">
              <a:solidFill>
                <a:schemeClr val="accent6"/>
              </a:solidFill>
            </a:endParaRPr>
          </a:p>
          <a:p>
            <a:pPr marL="128016" lvl="1" indent="0">
              <a:buNone/>
            </a:pPr>
            <a:r>
              <a:rPr lang="en-US" sz="2400" dirty="0"/>
              <a:t>G</a:t>
            </a:r>
            <a:r>
              <a:rPr lang="en-US" sz="2400" dirty="0" smtClean="0"/>
              <a:t>et energy indirectly through producers or other consumers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Eats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/>
                </a:solidFill>
              </a:rPr>
              <a:t>Herbivore- plant eater</a:t>
            </a:r>
          </a:p>
          <a:p>
            <a:pPr lvl="1"/>
            <a:r>
              <a:rPr lang="en-US" sz="2800" dirty="0"/>
              <a:t>Ex. Deer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Carnivore- meat eater</a:t>
            </a:r>
          </a:p>
          <a:p>
            <a:pPr lvl="1"/>
            <a:r>
              <a:rPr lang="en-US" sz="2800" dirty="0"/>
              <a:t>Ex. Wolf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Omnivore- eats both plants and meat</a:t>
            </a:r>
          </a:p>
          <a:p>
            <a:pPr lvl="1"/>
            <a:r>
              <a:rPr lang="en-US" sz="2800" dirty="0"/>
              <a:t>Ex. Bear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Decomposer- breaks down organic materials for energy</a:t>
            </a:r>
          </a:p>
          <a:p>
            <a:pPr lvl="1"/>
            <a:r>
              <a:rPr lang="en-US" sz="2800" dirty="0"/>
              <a:t>Ex. Bacteria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Burning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organism gets energy though what it eats</a:t>
            </a:r>
          </a:p>
          <a:p>
            <a:endParaRPr lang="en-US" sz="3200" dirty="0" smtClean="0"/>
          </a:p>
          <a:p>
            <a:r>
              <a:rPr lang="en-US" sz="3200" dirty="0" smtClean="0"/>
              <a:t>The body must break down the food to get the energy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accent6"/>
                </a:solidFill>
              </a:rPr>
              <a:t>Cellular Respiration- process of breaking down food to get energy</a:t>
            </a:r>
          </a:p>
          <a:p>
            <a:pPr lvl="1"/>
            <a:r>
              <a:rPr lang="en-US" sz="2800" dirty="0" smtClean="0"/>
              <a:t>Happens inside your cells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36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Any time an organism eats another organism, energy is transferred</a:t>
            </a:r>
          </a:p>
          <a:p>
            <a:endParaRPr lang="en-US" dirty="0"/>
          </a:p>
          <a:p>
            <a:r>
              <a:rPr lang="en-US" dirty="0" smtClean="0"/>
              <a:t>You can study the energy transfer in food chains, food webs and trophic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5411</TotalTime>
  <Words>486</Words>
  <Application>Microsoft Macintosh PowerPoint</Application>
  <PresentationFormat>Widescreen</PresentationFormat>
  <Paragraphs>92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Tw Cen MT</vt:lpstr>
      <vt:lpstr>Tw Cen MT Condensed</vt:lpstr>
      <vt:lpstr>Wingdings 3</vt:lpstr>
      <vt:lpstr>Integral</vt:lpstr>
      <vt:lpstr>Unit 3:Communities </vt:lpstr>
      <vt:lpstr>Levels of Organization</vt:lpstr>
      <vt:lpstr>Community- multiple species living in one area, interacting with each other </vt:lpstr>
      <vt:lpstr>All life depends on the sun</vt:lpstr>
      <vt:lpstr>Producers-Make energy (sugar) from inorganic materials </vt:lpstr>
      <vt:lpstr>CONSUMERS-eats other organisms or organic matter to make energy</vt:lpstr>
      <vt:lpstr>What Eats what?</vt:lpstr>
      <vt:lpstr>Burning fuel</vt:lpstr>
      <vt:lpstr>Energy Transfer</vt:lpstr>
      <vt:lpstr>Food Chain</vt:lpstr>
      <vt:lpstr>Food Web</vt:lpstr>
      <vt:lpstr>Trophic Levels</vt:lpstr>
      <vt:lpstr>Trophic Levels</vt:lpstr>
      <vt:lpstr>Succession </vt:lpstr>
      <vt:lpstr>Succession</vt:lpstr>
      <vt:lpstr>Keystone species-An organism in an ecosystem that impacts all other members in some way </vt:lpstr>
      <vt:lpstr>PowerPoint Presentation</vt:lpstr>
      <vt:lpstr>PowerPoint Presentation</vt:lpstr>
      <vt:lpstr>PowerPoint Presentation</vt:lpstr>
      <vt:lpstr>PowerPoint Presentation</vt:lpstr>
    </vt:vector>
  </TitlesOfParts>
  <Company>Oldham County Schools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3:Communities</dc:title>
  <dc:creator>Kohnke, Shalece S</dc:creator>
  <cp:lastModifiedBy>Nethery, Carrie D</cp:lastModifiedBy>
  <cp:revision>21</cp:revision>
  <dcterms:created xsi:type="dcterms:W3CDTF">2016-09-20T14:55:01Z</dcterms:created>
  <dcterms:modified xsi:type="dcterms:W3CDTF">2016-10-10T04:32:09Z</dcterms:modified>
</cp:coreProperties>
</file>