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species interact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Environmental Science with Ms. </a:t>
            </a:r>
            <a:r>
              <a:rPr lang="en-US" dirty="0" err="1" smtClean="0"/>
              <a:t>Kohnke</a:t>
            </a:r>
            <a:endParaRPr lang="en-US" dirty="0"/>
          </a:p>
          <a:p>
            <a:r>
              <a:rPr lang="en-US" dirty="0" smtClean="0"/>
              <a:t>Color of the day: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126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Commensalism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Relationship where one species benefits and the other is unaffected</a:t>
            </a:r>
          </a:p>
          <a:p>
            <a:endParaRPr lang="en-US" dirty="0"/>
          </a:p>
          <a:p>
            <a:r>
              <a:rPr lang="en-US" dirty="0" smtClean="0"/>
              <a:t>Give me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52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understand and identify the meaning of symbiosis and its variations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27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Symbiosis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 close relationship between two different organisms</a:t>
            </a:r>
          </a:p>
          <a:p>
            <a:pPr lvl="1"/>
            <a:r>
              <a:rPr lang="en-US" dirty="0"/>
              <a:t>Overtime, species in close relationships may </a:t>
            </a:r>
            <a:r>
              <a:rPr lang="en-US" i="1" dirty="0"/>
              <a:t>coevolve</a:t>
            </a:r>
            <a:r>
              <a:rPr lang="en-US" dirty="0"/>
              <a:t>. These species may evolve adaptations that reduce the harm or improve the benefit of the relationship.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855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types of Symbiosis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</a:p>
          <a:p>
            <a:r>
              <a:rPr lang="en-US" dirty="0" smtClean="0"/>
              <a:t>Predation</a:t>
            </a:r>
          </a:p>
          <a:p>
            <a:r>
              <a:rPr lang="en-US" dirty="0" smtClean="0"/>
              <a:t>Parasitism</a:t>
            </a:r>
          </a:p>
          <a:p>
            <a:r>
              <a:rPr lang="en-US" dirty="0" smtClean="0"/>
              <a:t>Mutualism</a:t>
            </a:r>
          </a:p>
          <a:p>
            <a:r>
              <a:rPr lang="en-US" dirty="0" smtClean="0"/>
              <a:t>Commensalism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08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12503594"/>
              </p:ext>
            </p:extLst>
          </p:nvPr>
        </p:nvGraphicFramePr>
        <p:xfrm>
          <a:off x="577515" y="1050256"/>
          <a:ext cx="10948740" cy="5391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748"/>
                <a:gridCol w="2189748"/>
                <a:gridCol w="2189748"/>
                <a:gridCol w="2189748"/>
                <a:gridCol w="2189748"/>
              </a:tblGrid>
              <a:tr h="699234">
                <a:tc gridSpan="4">
                  <a:txBody>
                    <a:bodyPr/>
                    <a:lstStyle/>
                    <a:p>
                      <a:r>
                        <a:rPr lang="en-US" sz="2400" dirty="0" smtClean="0"/>
                        <a:t>Types of Symbiosis 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671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Interaction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Species 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Species 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Description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Example</a:t>
                      </a:r>
                      <a:endParaRPr lang="en-US" b="1" dirty="0"/>
                    </a:p>
                  </a:txBody>
                  <a:tcPr/>
                </a:tc>
              </a:tr>
              <a:tr h="978928"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Each species</a:t>
                      </a:r>
                      <a:r>
                        <a:rPr lang="en-US" baseline="0" dirty="0" smtClean="0"/>
                        <a:t> negatively affects the 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Fox and coyote</a:t>
                      </a:r>
                      <a:r>
                        <a:rPr lang="en-US" baseline="0" dirty="0" smtClean="0"/>
                        <a:t> are predators of the same prey</a:t>
                      </a:r>
                      <a:endParaRPr lang="en-US" dirty="0"/>
                    </a:p>
                  </a:txBody>
                  <a:tcPr/>
                </a:tc>
              </a:tr>
              <a:tr h="978928">
                <a:tc>
                  <a:txBody>
                    <a:bodyPr/>
                    <a:lstStyle/>
                    <a:p>
                      <a:r>
                        <a:rPr lang="en-US" dirty="0" smtClean="0"/>
                        <a:t>Predations and Parasitism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Species A feeds on species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Coyote feeds on rabbits</a:t>
                      </a:r>
                    </a:p>
                    <a:p>
                      <a:r>
                        <a:rPr lang="en-US" dirty="0" smtClean="0"/>
                        <a:t>Tick</a:t>
                      </a:r>
                      <a:r>
                        <a:rPr lang="en-US" baseline="0" dirty="0" smtClean="0"/>
                        <a:t> feeds on coyote</a:t>
                      </a:r>
                      <a:endParaRPr lang="en-US" dirty="0"/>
                    </a:p>
                  </a:txBody>
                  <a:tcPr/>
                </a:tc>
              </a:tr>
              <a:tr h="978928">
                <a:tc>
                  <a:txBody>
                    <a:bodyPr/>
                    <a:lstStyle/>
                    <a:p>
                      <a:r>
                        <a:rPr lang="en-US" dirty="0" smtClean="0"/>
                        <a:t>Mutualism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Each species is helpful to the 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Bee pollinates a flower and gets pollen;</a:t>
                      </a:r>
                      <a:r>
                        <a:rPr lang="en-US" baseline="0" dirty="0" smtClean="0"/>
                        <a:t> bee spreads pollen</a:t>
                      </a:r>
                      <a:endParaRPr lang="en-US" dirty="0"/>
                    </a:p>
                  </a:txBody>
                  <a:tcPr/>
                </a:tc>
              </a:tr>
              <a:tr h="978928">
                <a:tc>
                  <a:txBody>
                    <a:bodyPr/>
                    <a:lstStyle/>
                    <a:p>
                      <a:r>
                        <a:rPr lang="en-US" dirty="0" smtClean="0"/>
                        <a:t>Commensalism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Unaffected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Species A benefits</a:t>
                      </a:r>
                      <a:r>
                        <a:rPr lang="en-US" baseline="0" dirty="0" smtClean="0"/>
                        <a:t> from species B, but B is unaffected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Robin makes nest without affecting the tree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774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Competition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Relationship where both species, try to use the same resource, where both are negatively affected</a:t>
            </a:r>
          </a:p>
          <a:p>
            <a:r>
              <a:rPr lang="en-US" dirty="0" smtClean="0"/>
              <a:t>Give me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1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Predation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Relationship where one species (predator) feeds on anther species (prey)</a:t>
            </a:r>
          </a:p>
          <a:p>
            <a:pPr lvl="1"/>
            <a:r>
              <a:rPr lang="en-US" dirty="0" smtClean="0"/>
              <a:t>A predator of one species can be prey to another</a:t>
            </a:r>
          </a:p>
          <a:p>
            <a:pPr lvl="1"/>
            <a:r>
              <a:rPr lang="en-US" dirty="0" smtClean="0"/>
              <a:t>Most organisms have evolved a way to avoid or defend against predators</a:t>
            </a:r>
          </a:p>
          <a:p>
            <a:r>
              <a:rPr lang="en-US" dirty="0" smtClean="0"/>
              <a:t>Give me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28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Parasitism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Relationship where one species (parasite) benefits from the other species (host) who is usually harmed</a:t>
            </a:r>
          </a:p>
          <a:p>
            <a:r>
              <a:rPr lang="en-US" dirty="0" smtClean="0"/>
              <a:t>Give me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37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Mutualism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Relationship where both species benefit</a:t>
            </a:r>
          </a:p>
          <a:p>
            <a:pPr lvl="1"/>
            <a:r>
              <a:rPr lang="en-US" dirty="0" smtClean="0"/>
              <a:t>Many species depend on the other for survival and could not exist without the other</a:t>
            </a:r>
          </a:p>
          <a:p>
            <a:pPr lvl="1"/>
            <a:endParaRPr lang="en-US" dirty="0"/>
          </a:p>
          <a:p>
            <a:r>
              <a:rPr lang="en-US" dirty="0" smtClean="0"/>
              <a:t>  </a:t>
            </a:r>
            <a:r>
              <a:rPr lang="en-US" dirty="0"/>
              <a:t>G</a:t>
            </a:r>
            <a:r>
              <a:rPr lang="en-US" dirty="0" smtClean="0"/>
              <a:t>ive me an example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461244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32</TotalTime>
  <Words>288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Gill Sans MT</vt:lpstr>
      <vt:lpstr>Wingdings 2</vt:lpstr>
      <vt:lpstr>Dividend</vt:lpstr>
      <vt:lpstr>How species interact</vt:lpstr>
      <vt:lpstr>Objective</vt:lpstr>
      <vt:lpstr>Symbiosis</vt:lpstr>
      <vt:lpstr>Major types of Symbiosis</vt:lpstr>
      <vt:lpstr>PowerPoint Presentation</vt:lpstr>
      <vt:lpstr>Competition</vt:lpstr>
      <vt:lpstr>Predation</vt:lpstr>
      <vt:lpstr>Parasitism</vt:lpstr>
      <vt:lpstr>Mutualism</vt:lpstr>
      <vt:lpstr>Commensalism</vt:lpstr>
    </vt:vector>
  </TitlesOfParts>
  <Company>Oldham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species interact</dc:title>
  <dc:creator>Kohnke, Shalece S</dc:creator>
  <cp:lastModifiedBy>Kohnke, Shalece S</cp:lastModifiedBy>
  <cp:revision>5</cp:revision>
  <dcterms:created xsi:type="dcterms:W3CDTF">2016-09-29T20:56:17Z</dcterms:created>
  <dcterms:modified xsi:type="dcterms:W3CDTF">2016-09-30T11:40:18Z</dcterms:modified>
</cp:coreProperties>
</file>