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7"/>
  </p:notesMasterIdLst>
  <p:sldIdLst>
    <p:sldId id="269" r:id="rId2"/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70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75000" autoAdjust="0"/>
  </p:normalViewPr>
  <p:slideViewPr>
    <p:cSldViewPr>
      <p:cViewPr varScale="1">
        <p:scale>
          <a:sx n="52" d="100"/>
          <a:sy n="52" d="100"/>
        </p:scale>
        <p:origin x="12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D27C7B-EB35-49BB-939B-FF0CC224FEB0}" type="datetimeFigureOut">
              <a:rPr lang="en-US" smtClean="0"/>
              <a:t>8/27/18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3C4EF7-A5DD-4A58-8130-4E6F5CFA2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62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4EF7-A5DD-4A58-8130-4E6F5CFA20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411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Producers</a:t>
            </a:r>
            <a:r>
              <a:rPr lang="en-US" baseline="0" dirty="0" smtClean="0"/>
              <a:t>—photosynthesis</a:t>
            </a:r>
          </a:p>
          <a:p>
            <a:r>
              <a:rPr lang="en-US" baseline="0" dirty="0" smtClean="0"/>
              <a:t>	Plants transpire (give off oxygen)</a:t>
            </a:r>
          </a:p>
          <a:p>
            <a:r>
              <a:rPr lang="en-US" baseline="0" dirty="0" smtClean="0"/>
              <a:t>Primary Consumer--- eats producer</a:t>
            </a:r>
          </a:p>
          <a:p>
            <a:r>
              <a:rPr lang="en-US" baseline="0" dirty="0" smtClean="0"/>
              <a:t>	Animals respire (give off Co2)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All impact natural processes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4EF7-A5DD-4A58-8130-4E6F5CFA20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Mt. Saint</a:t>
            </a:r>
            <a:r>
              <a:rPr lang="en-US" baseline="0" dirty="0" smtClean="0"/>
              <a:t> Helen</a:t>
            </a:r>
          </a:p>
          <a:p>
            <a:r>
              <a:rPr lang="en-US" baseline="0" dirty="0" smtClean="0"/>
              <a:t>Erupted and destroyed the surrounding forest. It came back in record time, people said that it was nature. In reality the land is owned by a lumber company, who replanted all the trees in the area.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Currently there is more forest in the US than ever before in history. This is because of the lumber companies. For every tree they cut down they plant 10 more.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3C4EF7-A5DD-4A58-8130-4E6F5CFA20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921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EDDFE32-D968-4B01-B650-79CB40326F4E}" type="datetimeFigureOut">
              <a:rPr lang="en-US" smtClean="0"/>
              <a:t>8/27/18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1FCD75C-9E38-41CE-B48C-1821B92A0C1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for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what you think the term Environmental Science, means.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703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populations</a:t>
            </a:r>
            <a:r>
              <a:rPr lang="en-US" dirty="0" smtClean="0"/>
              <a:t> living in the same area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Different communities </a:t>
            </a:r>
            <a:r>
              <a:rPr lang="en-US" dirty="0" smtClean="0"/>
              <a:t>living in a general </a:t>
            </a:r>
            <a:r>
              <a:rPr lang="en-US" dirty="0" smtClean="0">
                <a:solidFill>
                  <a:srgbClr val="FF0000"/>
                </a:solidFill>
              </a:rPr>
              <a:t>area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FF0000"/>
                </a:solidFill>
              </a:rPr>
              <a:t>Diversity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FF0000"/>
                </a:solidFill>
              </a:rPr>
              <a:t>life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variety</a:t>
            </a:r>
            <a:r>
              <a:rPr lang="en-US" dirty="0" smtClean="0"/>
              <a:t> of organisms/communities in a given area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Organisms</a:t>
            </a:r>
            <a:r>
              <a:rPr lang="en-US" dirty="0" smtClean="0"/>
              <a:t> in an environment are </a:t>
            </a:r>
            <a:r>
              <a:rPr lang="en-US" dirty="0" smtClean="0">
                <a:solidFill>
                  <a:srgbClr val="FF0000"/>
                </a:solidFill>
              </a:rPr>
              <a:t>natural resources</a:t>
            </a:r>
          </a:p>
          <a:p>
            <a:pPr lvl="1"/>
            <a:r>
              <a:rPr lang="en-US" dirty="0" smtClean="0"/>
              <a:t>We depend on them for food and the air we breath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Earths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ability </a:t>
            </a:r>
            <a:r>
              <a:rPr lang="en-US" dirty="0"/>
              <a:t>to </a:t>
            </a:r>
            <a:r>
              <a:rPr lang="en-US" dirty="0">
                <a:solidFill>
                  <a:srgbClr val="FF0000"/>
                </a:solidFill>
              </a:rPr>
              <a:t>heal</a:t>
            </a:r>
            <a:r>
              <a:rPr lang="en-US" dirty="0"/>
              <a:t> itself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24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Land</a:t>
            </a:r>
          </a:p>
          <a:p>
            <a:r>
              <a:rPr lang="en-US" dirty="0" smtClean="0"/>
              <a:t>Air</a:t>
            </a:r>
          </a:p>
          <a:p>
            <a:r>
              <a:rPr lang="en-US" dirty="0" smtClean="0"/>
              <a:t>Water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Water </a:t>
            </a:r>
            <a:r>
              <a:rPr lang="en-US" dirty="0" smtClean="0"/>
              <a:t>never goes away but it does become </a:t>
            </a:r>
            <a:r>
              <a:rPr lang="en-US" dirty="0" smtClean="0">
                <a:solidFill>
                  <a:srgbClr val="FF0000"/>
                </a:solidFill>
              </a:rPr>
              <a:t>unusable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Nonrenewable</a:t>
            </a:r>
            <a:r>
              <a:rPr lang="en-US" dirty="0" smtClean="0"/>
              <a:t> energy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Renewable</a:t>
            </a:r>
            <a:r>
              <a:rPr lang="en-US" dirty="0" smtClean="0"/>
              <a:t> energy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Environmental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lesson, I will be able to define environmental science</a:t>
            </a:r>
          </a:p>
          <a:p>
            <a:r>
              <a:rPr lang="en-US" dirty="0" smtClean="0"/>
              <a:t>By the end of this lesson, I will be able to describe the importance of studying environmental science</a:t>
            </a:r>
          </a:p>
          <a:p>
            <a:r>
              <a:rPr lang="en-US" dirty="0" smtClean="0"/>
              <a:t>By the end of this lesson, I will be able to identify important factors of environmental science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21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Environmental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Environmental Science: </a:t>
            </a:r>
            <a:r>
              <a:rPr lang="en-US" dirty="0" smtClean="0"/>
              <a:t>the study of the </a:t>
            </a:r>
            <a:r>
              <a:rPr lang="en-US" dirty="0" smtClean="0">
                <a:solidFill>
                  <a:srgbClr val="FF0000"/>
                </a:solidFill>
              </a:rPr>
              <a:t>environment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solutions</a:t>
            </a:r>
            <a:r>
              <a:rPr lang="en-US" dirty="0" smtClean="0"/>
              <a:t> to environmental </a:t>
            </a:r>
            <a:r>
              <a:rPr lang="en-US" dirty="0" smtClean="0">
                <a:solidFill>
                  <a:srgbClr val="FF0000"/>
                </a:solidFill>
              </a:rPr>
              <a:t>problems</a:t>
            </a:r>
          </a:p>
          <a:p>
            <a:endParaRPr lang="en-US" dirty="0" smtClean="0"/>
          </a:p>
          <a:p>
            <a:r>
              <a:rPr lang="en-US" dirty="0" smtClean="0"/>
              <a:t>It includes the study of </a:t>
            </a:r>
            <a:r>
              <a:rPr lang="en-US" dirty="0" smtClean="0">
                <a:solidFill>
                  <a:srgbClr val="FF0000"/>
                </a:solidFill>
              </a:rPr>
              <a:t>human impact </a:t>
            </a:r>
            <a:r>
              <a:rPr lang="en-US" dirty="0" smtClean="0"/>
              <a:t>on the environment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of Environmental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</a:t>
            </a:r>
            <a:r>
              <a:rPr lang="en-US" dirty="0" smtClean="0">
                <a:solidFill>
                  <a:srgbClr val="FF0000"/>
                </a:solidFill>
              </a:rPr>
              <a:t> Understand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solve </a:t>
            </a:r>
            <a:r>
              <a:rPr lang="en-US" dirty="0" smtClean="0"/>
              <a:t>environmental </a:t>
            </a:r>
            <a:r>
              <a:rPr lang="en-US" dirty="0" smtClean="0">
                <a:solidFill>
                  <a:srgbClr val="FF0000"/>
                </a:solidFill>
              </a:rPr>
              <a:t>problems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E</a:t>
            </a:r>
            <a:r>
              <a:rPr lang="en-US" dirty="0" smtClean="0"/>
              <a:t>nvironmental scientists </a:t>
            </a:r>
            <a:r>
              <a:rPr lang="en-US" dirty="0" smtClean="0">
                <a:solidFill>
                  <a:srgbClr val="FF0000"/>
                </a:solidFill>
              </a:rPr>
              <a:t>study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two</a:t>
            </a:r>
            <a:r>
              <a:rPr lang="en-US" dirty="0" smtClean="0"/>
              <a:t> main types of </a:t>
            </a:r>
            <a:r>
              <a:rPr lang="en-US" dirty="0" smtClean="0">
                <a:solidFill>
                  <a:srgbClr val="FF0000"/>
                </a:solidFill>
              </a:rPr>
              <a:t>interactions </a:t>
            </a:r>
            <a:r>
              <a:rPr lang="en-US" dirty="0" smtClean="0"/>
              <a:t>between humans and their environment</a:t>
            </a:r>
          </a:p>
          <a:p>
            <a:pPr lvl="2"/>
            <a:r>
              <a:rPr lang="en-US" dirty="0" smtClean="0"/>
              <a:t>The use of </a:t>
            </a:r>
            <a:r>
              <a:rPr lang="en-US" dirty="0" smtClean="0">
                <a:solidFill>
                  <a:srgbClr val="FF0000"/>
                </a:solidFill>
              </a:rPr>
              <a:t>natural resources </a:t>
            </a:r>
          </a:p>
          <a:p>
            <a:pPr lvl="2"/>
            <a:r>
              <a:rPr lang="en-US" dirty="0" smtClean="0"/>
              <a:t>How </a:t>
            </a:r>
            <a:r>
              <a:rPr lang="en-US" dirty="0" smtClean="0">
                <a:solidFill>
                  <a:srgbClr val="FF0000"/>
                </a:solidFill>
              </a:rPr>
              <a:t>our actions </a:t>
            </a:r>
            <a:r>
              <a:rPr lang="en-US" dirty="0" smtClean="0"/>
              <a:t>alter our environment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Environmental Science is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Governments, businesses and cities recognize that studying our </a:t>
            </a:r>
            <a:r>
              <a:rPr lang="en-US" dirty="0" smtClean="0">
                <a:solidFill>
                  <a:srgbClr val="FF0000"/>
                </a:solidFill>
              </a:rPr>
              <a:t>environment</a:t>
            </a:r>
            <a:r>
              <a:rPr lang="en-US" dirty="0" smtClean="0"/>
              <a:t> is </a:t>
            </a:r>
            <a:r>
              <a:rPr lang="en-US" dirty="0" smtClean="0">
                <a:solidFill>
                  <a:srgbClr val="FF0000"/>
                </a:solidFill>
              </a:rPr>
              <a:t>essential</a:t>
            </a:r>
            <a:r>
              <a:rPr lang="en-US" dirty="0" smtClean="0"/>
              <a:t> to maintaining a </a:t>
            </a:r>
            <a:r>
              <a:rPr lang="en-US" dirty="0" smtClean="0">
                <a:solidFill>
                  <a:srgbClr val="FF0000"/>
                </a:solidFill>
              </a:rPr>
              <a:t>productive society</a:t>
            </a:r>
          </a:p>
          <a:p>
            <a:r>
              <a:rPr lang="en-US" dirty="0" smtClean="0"/>
              <a:t>Observations from </a:t>
            </a:r>
            <a:r>
              <a:rPr lang="en-US" dirty="0" smtClean="0">
                <a:solidFill>
                  <a:srgbClr val="FF0000"/>
                </a:solidFill>
              </a:rPr>
              <a:t>nonscientists </a:t>
            </a:r>
            <a:r>
              <a:rPr lang="en-US" dirty="0" smtClean="0"/>
              <a:t>are the </a:t>
            </a:r>
            <a:r>
              <a:rPr lang="en-US" dirty="0" smtClean="0">
                <a:solidFill>
                  <a:srgbClr val="FF0000"/>
                </a:solidFill>
              </a:rPr>
              <a:t>first steps </a:t>
            </a:r>
            <a:r>
              <a:rPr lang="en-US" dirty="0" smtClean="0"/>
              <a:t>toward</a:t>
            </a:r>
            <a:r>
              <a:rPr lang="en-US" dirty="0" smtClean="0">
                <a:solidFill>
                  <a:srgbClr val="FF0000"/>
                </a:solidFill>
              </a:rPr>
              <a:t> fixing </a:t>
            </a:r>
            <a:r>
              <a:rPr lang="en-US" dirty="0" smtClean="0"/>
              <a:t>an environmental </a:t>
            </a:r>
            <a:r>
              <a:rPr lang="en-US" dirty="0" smtClean="0">
                <a:solidFill>
                  <a:srgbClr val="FF0000"/>
                </a:solidFill>
              </a:rPr>
              <a:t>problem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Humans Impact their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Wherever </a:t>
            </a:r>
            <a:r>
              <a:rPr lang="en-US" dirty="0" smtClean="0">
                <a:solidFill>
                  <a:srgbClr val="FF0000"/>
                </a:solidFill>
              </a:rPr>
              <a:t>humans </a:t>
            </a:r>
            <a:r>
              <a:rPr lang="en-US" dirty="0" smtClean="0"/>
              <a:t>hunt, grow food, throw away or settle, they </a:t>
            </a:r>
            <a:r>
              <a:rPr lang="en-US" dirty="0" smtClean="0">
                <a:solidFill>
                  <a:srgbClr val="FF0000"/>
                </a:solidFill>
              </a:rPr>
              <a:t>change</a:t>
            </a:r>
            <a:r>
              <a:rPr lang="en-US" dirty="0" smtClean="0"/>
              <a:t> the </a:t>
            </a:r>
            <a:r>
              <a:rPr lang="en-US" dirty="0" smtClean="0">
                <a:solidFill>
                  <a:srgbClr val="FF0000"/>
                </a:solidFill>
              </a:rPr>
              <a:t>environment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Group</a:t>
            </a:r>
            <a:r>
              <a:rPr lang="en-US" dirty="0" smtClean="0"/>
              <a:t> of individuals of the </a:t>
            </a:r>
            <a:r>
              <a:rPr lang="en-US" dirty="0" smtClean="0">
                <a:solidFill>
                  <a:srgbClr val="FF0000"/>
                </a:solidFill>
              </a:rPr>
              <a:t>same species </a:t>
            </a:r>
            <a:r>
              <a:rPr lang="en-US" dirty="0" smtClean="0"/>
              <a:t>living within the </a:t>
            </a:r>
            <a:r>
              <a:rPr lang="en-US" dirty="0" smtClean="0">
                <a:solidFill>
                  <a:srgbClr val="FF0000"/>
                </a:solidFill>
              </a:rPr>
              <a:t>same </a:t>
            </a:r>
            <a:r>
              <a:rPr lang="en-US" dirty="0" smtClean="0"/>
              <a:t>geographic </a:t>
            </a:r>
            <a:r>
              <a:rPr lang="en-US" dirty="0" smtClean="0">
                <a:solidFill>
                  <a:srgbClr val="FF0000"/>
                </a:solidFill>
              </a:rPr>
              <a:t>area</a:t>
            </a:r>
          </a:p>
          <a:p>
            <a:r>
              <a:rPr lang="en-US" dirty="0" smtClean="0"/>
              <a:t>All </a:t>
            </a:r>
            <a:r>
              <a:rPr lang="en-US" dirty="0" smtClean="0">
                <a:solidFill>
                  <a:srgbClr val="FF0000"/>
                </a:solidFill>
              </a:rPr>
              <a:t>connected</a:t>
            </a:r>
            <a:r>
              <a:rPr lang="en-US" dirty="0" smtClean="0"/>
              <a:t> and depend on one another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energy pyramid.jpe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2438400" y="3352800"/>
            <a:ext cx="5308600" cy="303688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ability to </a:t>
            </a:r>
            <a:r>
              <a:rPr lang="en-US" dirty="0" smtClean="0">
                <a:solidFill>
                  <a:srgbClr val="FF0000"/>
                </a:solidFill>
              </a:rPr>
              <a:t>maintain resources</a:t>
            </a:r>
          </a:p>
          <a:p>
            <a:r>
              <a:rPr lang="en-US" dirty="0" smtClean="0"/>
              <a:t>It’s the </a:t>
            </a:r>
            <a:r>
              <a:rPr lang="en-US" dirty="0" smtClean="0">
                <a:solidFill>
                  <a:srgbClr val="FF0000"/>
                </a:solidFill>
              </a:rPr>
              <a:t>smart thing </a:t>
            </a:r>
            <a:r>
              <a:rPr lang="en-US" dirty="0" smtClean="0"/>
              <a:t>to do</a:t>
            </a:r>
            <a:endParaRPr lang="en-US" dirty="0"/>
          </a:p>
        </p:txBody>
      </p:sp>
      <p:pic>
        <p:nvPicPr>
          <p:cNvPr id="5" name="Content Placeholder 4" descr="3_mt_st_hellens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381000" y="2743200"/>
            <a:ext cx="8305800" cy="374042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575</TotalTime>
  <Words>375</Words>
  <Application>Microsoft Macintosh PowerPoint</Application>
  <PresentationFormat>On-screen Show (4:3)</PresentationFormat>
  <Paragraphs>61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Rockwell</vt:lpstr>
      <vt:lpstr>Wingdings 2</vt:lpstr>
      <vt:lpstr>Foundry</vt:lpstr>
      <vt:lpstr>Food for Thought</vt:lpstr>
      <vt:lpstr>Introduction to Environmental Science</vt:lpstr>
      <vt:lpstr>Learning Targets</vt:lpstr>
      <vt:lpstr>What is Environmental Science?</vt:lpstr>
      <vt:lpstr>Goal of Environmental Science</vt:lpstr>
      <vt:lpstr>Environmental Science is Important</vt:lpstr>
      <vt:lpstr>Humans Impact their Environment</vt:lpstr>
      <vt:lpstr>Population</vt:lpstr>
      <vt:lpstr>Sustainability</vt:lpstr>
      <vt:lpstr>Communities</vt:lpstr>
      <vt:lpstr>Ecosystem</vt:lpstr>
      <vt:lpstr>Biodiversity</vt:lpstr>
      <vt:lpstr>Succession </vt:lpstr>
      <vt:lpstr>Pollution</vt:lpstr>
      <vt:lpstr>Energy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Environmental Science</dc:title>
  <dc:creator>user</dc:creator>
  <cp:lastModifiedBy>Nethery, Carrie D</cp:lastModifiedBy>
  <cp:revision>17</cp:revision>
  <dcterms:created xsi:type="dcterms:W3CDTF">2016-08-21T17:59:23Z</dcterms:created>
  <dcterms:modified xsi:type="dcterms:W3CDTF">2018-08-27T16:17:17Z</dcterms:modified>
</cp:coreProperties>
</file>