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4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566476E-61C2-4728-AE3C-52054CABEAC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69491F6-AF22-4AD1-A8EB-0DA1B72EE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29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88BC-2D89-47E4-AB44-7F8CA41F605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D6ED-0CC4-4F42-8632-130052A0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4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88BC-2D89-47E4-AB44-7F8CA41F605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D6ED-0CC4-4F42-8632-130052A0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88BC-2D89-47E4-AB44-7F8CA41F605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D6ED-0CC4-4F42-8632-130052A0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28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88BC-2D89-47E4-AB44-7F8CA41F605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D6ED-0CC4-4F42-8632-130052A0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88BC-2D89-47E4-AB44-7F8CA41F605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D6ED-0CC4-4F42-8632-130052A0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7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88BC-2D89-47E4-AB44-7F8CA41F605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D6ED-0CC4-4F42-8632-130052A0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7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88BC-2D89-47E4-AB44-7F8CA41F605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D6ED-0CC4-4F42-8632-130052A0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1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88BC-2D89-47E4-AB44-7F8CA41F605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D6ED-0CC4-4F42-8632-130052A0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6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88BC-2D89-47E4-AB44-7F8CA41F605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D6ED-0CC4-4F42-8632-130052A0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4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88BC-2D89-47E4-AB44-7F8CA41F605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D6ED-0CC4-4F42-8632-130052A0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8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588BC-2D89-47E4-AB44-7F8CA41F605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DD6ED-0CC4-4F42-8632-130052A0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9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588BC-2D89-47E4-AB44-7F8CA41F605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DD6ED-0CC4-4F42-8632-130052A04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3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Eukaryote vs Prokaryote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smtClean="0"/>
              <a:t>Cell Vocabulary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91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15262"/>
            <a:ext cx="8229600" cy="369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602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Prokaryote / Prokaryotic Cells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124397"/>
              </p:ext>
            </p:extLst>
          </p:nvPr>
        </p:nvGraphicFramePr>
        <p:xfrm>
          <a:off x="457200" y="1600200"/>
          <a:ext cx="8229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These</a:t>
                      </a:r>
                      <a:r>
                        <a:rPr lang="en-US" baseline="0" dirty="0" smtClean="0"/>
                        <a:t> cells d</a:t>
                      </a:r>
                      <a:r>
                        <a:rPr lang="en-US" dirty="0" smtClean="0"/>
                        <a:t>o</a:t>
                      </a:r>
                      <a:r>
                        <a:rPr lang="en-US" baseline="0" dirty="0" smtClean="0"/>
                        <a:t> NOT have a nucleus.  Bacteria are examples of prokaryotic cells.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33600"/>
            <a:ext cx="4800600" cy="3906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640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Eukaryote / Eukaryotic Cells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938578"/>
              </p:ext>
            </p:extLst>
          </p:nvPr>
        </p:nvGraphicFramePr>
        <p:xfrm>
          <a:off x="457200" y="1600200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These</a:t>
                      </a:r>
                      <a:r>
                        <a:rPr lang="en-US" baseline="0" dirty="0" smtClean="0"/>
                        <a:t> cells DO have a nucleus.  </a:t>
                      </a:r>
                    </a:p>
                    <a:p>
                      <a:pPr algn="ctr"/>
                      <a:r>
                        <a:rPr lang="en-US" baseline="0" dirty="0" smtClean="0"/>
                        <a:t>Plant &amp; animal cells are 2 examples of eukaryotic cells. </a:t>
                      </a:r>
                    </a:p>
                    <a:p>
                      <a:pPr algn="ctr"/>
                      <a:r>
                        <a:rPr lang="en-US" baseline="0" dirty="0" smtClean="0"/>
                        <a:t>(There are many more examples!)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71800"/>
            <a:ext cx="8229600" cy="369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000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751114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2732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55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Eukaryote vs Prokaryote</vt:lpstr>
      <vt:lpstr>PowerPoint Presentation</vt:lpstr>
      <vt:lpstr>Prokaryote / Prokaryotic Cells</vt:lpstr>
      <vt:lpstr>Eukaryote / Eukaryotic Cells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</dc:creator>
  <cp:lastModifiedBy>Nieport, Leslie</cp:lastModifiedBy>
  <cp:revision>4</cp:revision>
  <cp:lastPrinted>2015-08-04T04:02:37Z</cp:lastPrinted>
  <dcterms:created xsi:type="dcterms:W3CDTF">2015-08-02T02:44:26Z</dcterms:created>
  <dcterms:modified xsi:type="dcterms:W3CDTF">2015-10-12T13:03:41Z</dcterms:modified>
</cp:coreProperties>
</file>