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1" d="100"/>
          <a:sy n="31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 Cycle 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9-12-17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collection of minute fibers composed of microtubules, which are prominent during cell </a:t>
            </a:r>
            <a:r>
              <a:rPr lang="en-US" sz="3200" dirty="0" smtClean="0"/>
              <a:t>division</a:t>
            </a:r>
          </a:p>
          <a:p>
            <a:r>
              <a:rPr lang="en-US" sz="3200" dirty="0" smtClean="0"/>
              <a:t>Tiny </a:t>
            </a:r>
            <a:r>
              <a:rPr lang="en-US" sz="3200" dirty="0"/>
              <a:t>fibers that are seen in cell division; the fibers radiate from two poles and meet at the equator in the middle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445" y="118154"/>
            <a:ext cx="2720453" cy="2720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36" r="15091"/>
          <a:stretch/>
        </p:blipFill>
        <p:spPr>
          <a:xfrm>
            <a:off x="6728346" y="5001683"/>
            <a:ext cx="4285397" cy="18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Cleavage furrow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 groove formed from the cell membrane in a dividing cell as the contractile ring tightens</a:t>
            </a:r>
            <a:r>
              <a:rPr lang="en-US" sz="3200" dirty="0" smtClean="0"/>
              <a:t>. ANIMAL CELLS ONLY</a:t>
            </a:r>
          </a:p>
          <a:p>
            <a:r>
              <a:rPr lang="en-US" sz="3200" dirty="0" smtClean="0"/>
              <a:t>Shallow </a:t>
            </a:r>
            <a:r>
              <a:rPr lang="en-US" sz="3200" dirty="0"/>
              <a:t>groove in the cell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354" y="189409"/>
            <a:ext cx="4104067" cy="3089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099" y="4271749"/>
            <a:ext cx="4278127" cy="23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5844"/>
            <a:ext cx="10131425" cy="1456267"/>
          </a:xfrm>
        </p:spPr>
        <p:txBody>
          <a:bodyPr/>
          <a:lstStyle/>
          <a:p>
            <a:r>
              <a:rPr lang="en-US" dirty="0" smtClean="0"/>
              <a:t>Cell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2730"/>
            <a:ext cx="10131425" cy="37253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structure inside dividing PLANT cells; </a:t>
            </a:r>
            <a:r>
              <a:rPr lang="en-US" sz="2800" dirty="0"/>
              <a:t>develops in the middle plane of the cell separating two daughter cells during cell division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“divider” that forms between 2 new plant cells.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53" y="4074892"/>
            <a:ext cx="4422954" cy="250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Any </a:t>
            </a:r>
            <a:r>
              <a:rPr lang="en-US" sz="3200" dirty="0"/>
              <a:t>process that modulates the frequency, rate or extent of any biological process, quality or function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Controls activity 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22" y="3645444"/>
            <a:ext cx="3711125" cy="29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heritable biological information coded in the nucleotide sequences of </a:t>
            </a:r>
            <a:r>
              <a:rPr lang="en-US" sz="3200" dirty="0" smtClean="0"/>
              <a:t>DNA </a:t>
            </a:r>
            <a:r>
              <a:rPr lang="en-US" sz="3200" dirty="0"/>
              <a:t>or </a:t>
            </a:r>
            <a:r>
              <a:rPr lang="en-US" sz="3200" dirty="0" smtClean="0"/>
              <a:t>RNA</a:t>
            </a:r>
            <a:endParaRPr lang="en-US" sz="3200" dirty="0" smtClean="0"/>
          </a:p>
          <a:p>
            <a:r>
              <a:rPr lang="en-US" sz="3200" dirty="0" smtClean="0"/>
              <a:t>Information in your genes that you inherit from your parents 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328" y="3797632"/>
            <a:ext cx="2542678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en-US" sz="2800" dirty="0"/>
              <a:t>single stage or degree in the succession of natural </a:t>
            </a:r>
            <a:r>
              <a:rPr lang="en-US" sz="2800" dirty="0" smtClean="0"/>
              <a:t>descent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</a:t>
            </a:r>
            <a:r>
              <a:rPr lang="en-US" sz="2800" dirty="0"/>
              <a:t> entire body of individuals </a:t>
            </a:r>
            <a:r>
              <a:rPr lang="en-US" sz="2800" dirty="0" smtClean="0"/>
              <a:t>born</a:t>
            </a:r>
          </a:p>
          <a:p>
            <a:pPr marL="0" indent="0">
              <a:buNone/>
            </a:pPr>
            <a:r>
              <a:rPr lang="en-US" sz="2800" dirty="0" smtClean="0"/>
              <a:t>and</a:t>
            </a:r>
            <a:r>
              <a:rPr lang="en-US" sz="2800" dirty="0"/>
              <a:t> living at about the same </a:t>
            </a:r>
            <a:r>
              <a:rPr lang="en-US" sz="2800" dirty="0" smtClean="0"/>
              <a:t>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108" y="3542634"/>
            <a:ext cx="3883336" cy="300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particular appearance or state in a regularly recurring cycle of </a:t>
            </a:r>
            <a:r>
              <a:rPr lang="en-US" sz="2800" dirty="0" smtClean="0"/>
              <a:t>changes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a particular point in the time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of </a:t>
            </a:r>
            <a:r>
              <a:rPr lang="en-US" sz="2800" dirty="0"/>
              <a:t>a cycle</a:t>
            </a:r>
          </a:p>
        </p:txBody>
      </p:sp>
      <p:pic>
        <p:nvPicPr>
          <p:cNvPr id="1026" name="Picture 2" descr="Image result for 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23" y="2987652"/>
            <a:ext cx="5849389" cy="30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It is the process of combining two or more components to produce an </a:t>
            </a:r>
            <a:r>
              <a:rPr lang="en-US" sz="3200" dirty="0" smtClean="0"/>
              <a:t>entity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To make something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383" y="2980795"/>
            <a:ext cx="23241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process of duplicating or producing an exact </a:t>
            </a:r>
            <a:r>
              <a:rPr lang="en-US" sz="3200" dirty="0" smtClean="0"/>
              <a:t>copy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Make an exact copy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878" y="2767746"/>
            <a:ext cx="6139218" cy="409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action or process of making ready or being made ready for use or </a:t>
            </a:r>
            <a:r>
              <a:rPr lang="en-US" sz="2800" dirty="0" smtClean="0"/>
              <a:t>consideration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Getting ready for use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431" y="2835109"/>
            <a:ext cx="3631537" cy="363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period </a:t>
            </a:r>
            <a:r>
              <a:rPr lang="en-US" sz="3200" dirty="0"/>
              <a:t>during which action temporarily ceases; an interval between periods of action or </a:t>
            </a:r>
            <a:r>
              <a:rPr lang="en-US" sz="3200" dirty="0" smtClean="0"/>
              <a:t>activity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A pause or break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3" y="3482026"/>
            <a:ext cx="44767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Similar </a:t>
            </a:r>
            <a:r>
              <a:rPr lang="en-US" sz="3600" dirty="0"/>
              <a:t>in every </a:t>
            </a:r>
            <a:r>
              <a:rPr lang="en-US" sz="3600" dirty="0" smtClean="0"/>
              <a:t>detail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Exactly the same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728" y="2791392"/>
            <a:ext cx="53181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480</TotalTime>
  <Words>272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Celestial</vt:lpstr>
      <vt:lpstr>Cell Cycle  Vocabulary</vt:lpstr>
      <vt:lpstr>Genetic information</vt:lpstr>
      <vt:lpstr>generation</vt:lpstr>
      <vt:lpstr>phase</vt:lpstr>
      <vt:lpstr>synthesize</vt:lpstr>
      <vt:lpstr>replicate</vt:lpstr>
      <vt:lpstr>preparation</vt:lpstr>
      <vt:lpstr>intermission</vt:lpstr>
      <vt:lpstr>identical</vt:lpstr>
      <vt:lpstr>spindle</vt:lpstr>
      <vt:lpstr>Cleavage furrow</vt:lpstr>
      <vt:lpstr>Cell plate</vt:lpstr>
      <vt:lpstr>regulate</vt:lpstr>
    </vt:vector>
  </TitlesOfParts>
  <Company>Oldham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  Vocabulary</dc:title>
  <dc:creator>Thomas, Kelsey D</dc:creator>
  <cp:lastModifiedBy>Nieport, Leslie</cp:lastModifiedBy>
  <cp:revision>12</cp:revision>
  <dcterms:created xsi:type="dcterms:W3CDTF">2017-09-11T17:19:36Z</dcterms:created>
  <dcterms:modified xsi:type="dcterms:W3CDTF">2017-09-12T19:49:56Z</dcterms:modified>
</cp:coreProperties>
</file>